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16" r:id="rId2"/>
    <p:sldId id="1317" r:id="rId3"/>
    <p:sldId id="1318" r:id="rId4"/>
    <p:sldId id="1319" r:id="rId5"/>
    <p:sldId id="132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2541996"/>
            <a:ext cx="878339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371. KA NUNTAKNA NANG KONG PIAZO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My Life, My Love, I Give to Thee</a:t>
            </a:r>
          </a:p>
          <a:p>
            <a:r>
              <a:rPr lang="en-US" sz="1500" dirty="0"/>
              <a:t>Gal. 2:20</a:t>
            </a:r>
          </a:p>
          <a:p>
            <a:r>
              <a:rPr lang="en-US" sz="1500" dirty="0"/>
              <a:t>Ralph E. Hudson, 1843-1901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7334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3554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a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8975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8290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5092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371. KA NUNTAKNA NANG KONG PIAZO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2018-12-15T06:18:56Z</dcterms:modified>
</cp:coreProperties>
</file>